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88" r:id="rId6"/>
    <p:sldId id="289" r:id="rId7"/>
    <p:sldId id="290" r:id="rId8"/>
    <p:sldId id="291" r:id="rId9"/>
    <p:sldId id="293" r:id="rId10"/>
    <p:sldId id="258" r:id="rId11"/>
    <p:sldId id="260" r:id="rId12"/>
    <p:sldId id="286" r:id="rId13"/>
    <p:sldId id="287" r:id="rId14"/>
    <p:sldId id="261" r:id="rId15"/>
    <p:sldId id="283" r:id="rId16"/>
    <p:sldId id="266" r:id="rId17"/>
    <p:sldId id="292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6637" autoAdjust="0"/>
  </p:normalViewPr>
  <p:slideViewPr>
    <p:cSldViewPr snapToGrid="0">
      <p:cViewPr varScale="1">
        <p:scale>
          <a:sx n="77" d="100"/>
          <a:sy n="77" d="100"/>
        </p:scale>
        <p:origin x="840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8/6/2019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8/6/2019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xmlns="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xmlns="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xmlns="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xmlns="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xmlns="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xmlns="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xmlns="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xmlns="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xmlns="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xmlns="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xmlns="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xmlns="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xmlns="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xmlns="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xmlns="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xmlns="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xmlns="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xmlns="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xmlns="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xmlns="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xmlns="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xmlns="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xmlns="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xmlns="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xmlns="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xmlns="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xmlns="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xmlns="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xmlns="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xmlns="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xmlns="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="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="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xmlns="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xmlns="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xmlns="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xmlns="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xmlns="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xmlns="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xmlns="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xmlns="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xmlns="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xmlns="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xmlns="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xmlns="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xmlns="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xmlns="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xmlns="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xmlns="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xmlns="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xmlns="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xmlns="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xmlns="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xmlns="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 smtClean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xmlns="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xmlns="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xmlns="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xmlns="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xmlns="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xmlns="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xmlns="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xmlns="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xmlns="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xmlns="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xmlns="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xmlns="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xmlns="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xmlns="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xmlns="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xmlns="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xmlns="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xmlns="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xmlns="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xmlns="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xmlns="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xmlns="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xmlns="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xmlns="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xmlns="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5443" y="80920"/>
            <a:ext cx="10123137" cy="2160574"/>
          </a:xfrm>
        </p:spPr>
        <p:txBody>
          <a:bodyPr/>
          <a:lstStyle/>
          <a:p>
            <a:r>
              <a:rPr lang="en-IN" sz="4000" dirty="0" smtClean="0"/>
              <a:t>           SACRED </a:t>
            </a:r>
            <a:r>
              <a:rPr lang="en-IN" sz="4000" dirty="0"/>
              <a:t>HEART DEGREE COLLEGE </a:t>
            </a:r>
            <a:br>
              <a:rPr lang="en-IN" sz="4000" dirty="0"/>
            </a:br>
            <a:r>
              <a:rPr lang="en-IN" sz="4000" dirty="0" smtClean="0"/>
              <a:t>           SITAPUR</a:t>
            </a:r>
            <a:r>
              <a:rPr lang="en-IN" dirty="0"/>
              <a:t/>
            </a:r>
            <a:br>
              <a:rPr lang="en-IN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5443" y="4830945"/>
            <a:ext cx="10042217" cy="1836891"/>
          </a:xfrm>
        </p:spPr>
        <p:txBody>
          <a:bodyPr>
            <a:normAutofit/>
          </a:bodyPr>
          <a:lstStyle/>
          <a:p>
            <a:r>
              <a:rPr lang="en-IN" b="1" dirty="0"/>
              <a:t>Presented to :                                                   Presented By:               </a:t>
            </a:r>
          </a:p>
          <a:p>
            <a:r>
              <a:rPr lang="en-IN" b="1" dirty="0" err="1" smtClean="0"/>
              <a:t>Prachi</a:t>
            </a:r>
            <a:r>
              <a:rPr lang="en-IN" b="1" dirty="0" smtClean="0"/>
              <a:t> mam                                                       KASHISH PATWA</a:t>
            </a:r>
            <a:endParaRPr lang="en-IN" b="1" dirty="0"/>
          </a:p>
          <a:p>
            <a:r>
              <a:rPr lang="en-IN" b="1" dirty="0"/>
              <a:t>                                                                        </a:t>
            </a:r>
            <a:r>
              <a:rPr lang="en-IN" b="1" dirty="0" smtClean="0"/>
              <a:t>BBA 1</a:t>
            </a:r>
            <a:r>
              <a:rPr lang="en-IN" b="1" baseline="30000" dirty="0" smtClean="0"/>
              <a:t>ST</a:t>
            </a:r>
            <a:endParaRPr lang="en-IN" b="1" dirty="0" smtClean="0"/>
          </a:p>
          <a:p>
            <a:endParaRPr lang="en-IN" b="1" dirty="0"/>
          </a:p>
          <a:p>
            <a:r>
              <a:rPr lang="en-IN" b="1" dirty="0"/>
              <a:t>     </a:t>
            </a:r>
          </a:p>
          <a:p>
            <a:endParaRPr lang="en-IN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xmlns="" id="{E3BD8413-C238-49D7-A4E1-E8FEF1811A0E}"/>
              </a:ext>
            </a:extLst>
          </p:cNvPr>
          <p:cNvSpPr txBox="1">
            <a:spLocks/>
          </p:cNvSpPr>
          <p:nvPr/>
        </p:nvSpPr>
        <p:spPr>
          <a:xfrm>
            <a:off x="2355925" y="2601097"/>
            <a:ext cx="8896574" cy="8590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6600" b="1" kern="1200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sz="40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MAA COSMATICS &amp; BANGLE STORE</a:t>
            </a:r>
            <a:endParaRPr lang="en-US" sz="4000" dirty="0">
              <a:solidFill>
                <a:schemeClr val="accent2">
                  <a:lumMod val="40000"/>
                  <a:lumOff val="60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550" y="762000"/>
            <a:ext cx="10788650" cy="859055"/>
          </a:xfrm>
        </p:spPr>
        <p:txBody>
          <a:bodyPr>
            <a:normAutofit fontScale="90000"/>
          </a:bodyPr>
          <a:lstStyle/>
          <a:p>
            <a:r>
              <a:rPr lang="en-IN" dirty="0"/>
              <a:t>PROCEDURE IN STORE MANAGEMENT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450" y="1872565"/>
            <a:ext cx="10407650" cy="4191000"/>
          </a:xfrm>
        </p:spPr>
        <p:txBody>
          <a:bodyPr>
            <a:normAutofit/>
          </a:bodyPr>
          <a:lstStyle/>
          <a:p>
            <a:r>
              <a:rPr lang="en-US" sz="2400" dirty="0"/>
              <a:t> Store records: accurate &amp; up-to-date store records must </a:t>
            </a:r>
            <a:r>
              <a:rPr lang="en-US" sz="2400" dirty="0" smtClean="0"/>
              <a:t>    be </a:t>
            </a:r>
            <a:r>
              <a:rPr lang="en-US" sz="2400" dirty="0"/>
              <a:t>maintained.</a:t>
            </a:r>
          </a:p>
          <a:p>
            <a:r>
              <a:rPr lang="en-US" sz="2400" dirty="0"/>
              <a:t> Receipt of stores: proper delivery of items along with receipts.</a:t>
            </a:r>
          </a:p>
          <a:p>
            <a:r>
              <a:rPr lang="en-US" sz="2400" dirty="0"/>
              <a:t> Issue of stores : stores should be issued on first in first out basis.</a:t>
            </a:r>
          </a:p>
          <a:p>
            <a:r>
              <a:rPr lang="en-US" sz="2400" dirty="0"/>
              <a:t> Independent stock checks : regular stock checking by officer</a:t>
            </a:r>
            <a:endParaRPr lang="en-IN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00042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OF INTERIOR &amp; EXTERIOR DESIGN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 smtClean="0"/>
              <a:t>INTERIOR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 EXTERIOR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i</a:t>
            </a:r>
            <a:r>
              <a:rPr lang="en-US" dirty="0"/>
              <a:t>. FIXTURES</a:t>
            </a:r>
          </a:p>
          <a:p>
            <a:r>
              <a:rPr lang="en-US" dirty="0"/>
              <a:t>ii. DISPLAYS</a:t>
            </a:r>
          </a:p>
          <a:p>
            <a:r>
              <a:rPr lang="en-US" dirty="0"/>
              <a:t>iii. COLOUR</a:t>
            </a:r>
          </a:p>
          <a:p>
            <a:r>
              <a:rPr lang="en-US" dirty="0"/>
              <a:t>iv. LIGHTING</a:t>
            </a:r>
          </a:p>
          <a:p>
            <a:r>
              <a:rPr lang="en-US" dirty="0"/>
              <a:t>v. CEILINGS</a:t>
            </a:r>
          </a:p>
          <a:p>
            <a:r>
              <a:rPr lang="en-US" dirty="0"/>
              <a:t>vi. </a:t>
            </a:r>
            <a:r>
              <a:rPr lang="en-US" dirty="0" smtClean="0"/>
              <a:t>SHELVING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000A9570-5EF6-4AFB-9FCA-7C8998E3FEB1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/>
        <p:txBody>
          <a:bodyPr/>
          <a:lstStyle/>
          <a:p>
            <a:r>
              <a:rPr lang="en-US" dirty="0" err="1"/>
              <a:t>i</a:t>
            </a:r>
            <a:r>
              <a:rPr lang="en-US" dirty="0"/>
              <a:t>. SIGNS</a:t>
            </a:r>
          </a:p>
          <a:p>
            <a:r>
              <a:rPr lang="en-US" dirty="0"/>
              <a:t>ii. RESTRICTIONS</a:t>
            </a:r>
          </a:p>
          <a:p>
            <a:r>
              <a:rPr lang="en-US" dirty="0"/>
              <a:t>iii. WINDOWS</a:t>
            </a:r>
          </a:p>
          <a:p>
            <a:r>
              <a:rPr lang="en-US" dirty="0"/>
              <a:t>iv. THEFT PREVENTION</a:t>
            </a:r>
          </a:p>
          <a:p>
            <a:r>
              <a:rPr lang="en-US" dirty="0"/>
              <a:t>v. </a:t>
            </a:r>
            <a:r>
              <a:rPr lang="en-US" dirty="0" smtClean="0"/>
              <a:t>MULTIPRODUCT </a:t>
            </a:r>
            <a:r>
              <a:rPr lang="en-US" dirty="0"/>
              <a:t>STORES</a:t>
            </a:r>
          </a:p>
          <a:p>
            <a:r>
              <a:rPr lang="en-US" dirty="0"/>
              <a:t>vi. STORE </a:t>
            </a:r>
            <a:r>
              <a:rPr lang="en-US" dirty="0" smtClean="0"/>
              <a:t>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568" y="348715"/>
            <a:ext cx="11214100" cy="1311128"/>
          </a:xfrm>
        </p:spPr>
        <p:txBody>
          <a:bodyPr/>
          <a:lstStyle/>
          <a:p>
            <a:r>
              <a:rPr lang="en-US" dirty="0"/>
              <a:t>Process of Store Operation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400" dirty="0" smtClean="0"/>
              <a:t>Defined </a:t>
            </a:r>
            <a:r>
              <a:rPr lang="en-US" sz="2400" dirty="0"/>
              <a:t>as principles, processes and procedure of operating a store. </a:t>
            </a:r>
          </a:p>
        </p:txBody>
      </p:sp>
      <p:pic>
        <p:nvPicPr>
          <p:cNvPr id="20" name="Picture Placeholder 19" descr="Triangular pattern design with dimension">
            <a:extLst>
              <a:ext uri="{FF2B5EF4-FFF2-40B4-BE49-F238E27FC236}">
                <a16:creationId xmlns:a16="http://schemas.microsoft.com/office/drawing/2014/main" xmlns="" id="{3DCA2B8E-64D3-7645-8DEB-688ED5756F52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5931462"/>
            <a:ext cx="12192002" cy="916619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2F478C69-0A1D-45FF-8600-ED903803F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741134" y="1935231"/>
            <a:ext cx="2555735" cy="2104906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Inventory &amp; Stock </a:t>
            </a:r>
            <a:r>
              <a:rPr lang="en-US" b="1" dirty="0" smtClean="0"/>
              <a:t>Management</a:t>
            </a:r>
            <a:endParaRPr lang="en-US" b="1" dirty="0"/>
          </a:p>
        </p:txBody>
      </p:sp>
      <p:sp>
        <p:nvSpPr>
          <p:cNvPr id="15" name="Oval 14"/>
          <p:cNvSpPr/>
          <p:nvPr/>
        </p:nvSpPr>
        <p:spPr>
          <a:xfrm>
            <a:off x="3251648" y="3407120"/>
            <a:ext cx="2555735" cy="2104906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Transaction Handling &amp; Administration</a:t>
            </a:r>
          </a:p>
        </p:txBody>
      </p:sp>
      <p:sp>
        <p:nvSpPr>
          <p:cNvPr id="16" name="Oval 15"/>
          <p:cNvSpPr/>
          <p:nvPr/>
        </p:nvSpPr>
        <p:spPr>
          <a:xfrm>
            <a:off x="6714366" y="1919161"/>
            <a:ext cx="2555735" cy="2104906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Customer Service</a:t>
            </a:r>
            <a:endParaRPr lang="en-IN" b="1" dirty="0"/>
          </a:p>
        </p:txBody>
      </p:sp>
      <p:sp>
        <p:nvSpPr>
          <p:cNvPr id="17" name="Oval 16"/>
          <p:cNvSpPr/>
          <p:nvPr/>
        </p:nvSpPr>
        <p:spPr>
          <a:xfrm>
            <a:off x="5669145" y="3551168"/>
            <a:ext cx="2555735" cy="2104906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Store</a:t>
            </a:r>
          </a:p>
          <a:p>
            <a:pPr algn="ctr"/>
            <a:r>
              <a:rPr lang="en-US" b="1" dirty="0" smtClean="0"/>
              <a:t>Atmosphere </a:t>
            </a:r>
            <a:r>
              <a:rPr lang="en-US" b="1" dirty="0"/>
              <a:t>&amp; Space Management</a:t>
            </a:r>
          </a:p>
        </p:txBody>
      </p:sp>
    </p:spTree>
    <p:extLst>
      <p:ext uri="{BB962C8B-B14F-4D97-AF65-F5344CB8AC3E}">
        <p14:creationId xmlns:p14="http://schemas.microsoft.com/office/powerpoint/2010/main" val="451187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xmlns="" id="{201323FB-427E-4A8D-B473-AB0657D8D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PRODUCTS STORE INCOME CHART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="" id="{E8EEB296-8554-4D20-B3B8-C0BBC380A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895699"/>
              </p:ext>
            </p:extLst>
          </p:nvPr>
        </p:nvGraphicFramePr>
        <p:xfrm>
          <a:off x="1085850" y="1549243"/>
          <a:ext cx="993140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2850">
                  <a:extLst>
                    <a:ext uri="{9D8B030D-6E8A-4147-A177-3AD203B41FA5}">
                      <a16:colId xmlns:a16="http://schemas.microsoft.com/office/drawing/2014/main" xmlns="" val="3559833401"/>
                    </a:ext>
                  </a:extLst>
                </a:gridCol>
                <a:gridCol w="2482850">
                  <a:extLst>
                    <a:ext uri="{9D8B030D-6E8A-4147-A177-3AD203B41FA5}">
                      <a16:colId xmlns:a16="http://schemas.microsoft.com/office/drawing/2014/main" xmlns="" val="82523989"/>
                    </a:ext>
                  </a:extLst>
                </a:gridCol>
                <a:gridCol w="2482850">
                  <a:extLst>
                    <a:ext uri="{9D8B030D-6E8A-4147-A177-3AD203B41FA5}">
                      <a16:colId xmlns:a16="http://schemas.microsoft.com/office/drawing/2014/main" xmlns="" val="3211310719"/>
                    </a:ext>
                  </a:extLst>
                </a:gridCol>
                <a:gridCol w="2482850">
                  <a:extLst>
                    <a:ext uri="{9D8B030D-6E8A-4147-A177-3AD203B41FA5}">
                      <a16:colId xmlns:a16="http://schemas.microsoft.com/office/drawing/2014/main" xmlns="" val="416061398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GB" sz="1600" b="0" dirty="0" smtClean="0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COMPANIES</a:t>
                      </a:r>
                      <a:endParaRPr lang="en-GB" sz="1600" b="0" dirty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0" dirty="0" smtClean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PRODUCTS</a:t>
                      </a:r>
                      <a:endParaRPr lang="en-GB" sz="1600" b="0" dirty="0" smtClean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600" b="0" dirty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MONTHELY SALES</a:t>
                      </a:r>
                      <a:endParaRPr lang="en-GB" sz="1600" b="0" dirty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YEARLY</a:t>
                      </a:r>
                      <a:r>
                        <a:rPr lang="en-US" sz="1600" b="0" baseline="0" dirty="0" smtClean="0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 SALES</a:t>
                      </a:r>
                      <a:endParaRPr lang="en-GB" sz="1600" b="0" dirty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766630617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HINDUSTAN UNILIVER LTD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LAKEM’E , ELLE18,FAIR</a:t>
                      </a:r>
                      <a:r>
                        <a:rPr lang="en-GB" sz="1400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&amp; LOVELY,DETTOL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 40,000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4,80,000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44627436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DABUR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OIL,SOAP,BELEACH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 20,000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2,40,000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5827150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PATANJALI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FACEWASH ,THOOTH PASTE , SOAP , GHEE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 60,000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7,20,000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73638464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NIVEA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DIO , CREAM , POWDER ,</a:t>
                      </a:r>
                    </a:p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FACEWASH , BLEACH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15,000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1,80,000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090935587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HIMALAYA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FACEWASH , SOAP , FACEPACK</a:t>
                      </a:r>
                      <a:r>
                        <a:rPr lang="en-GB" sz="1400" baseline="0" dirty="0" smtClean="0">
                          <a:solidFill>
                            <a:schemeClr val="bg1"/>
                          </a:solidFill>
                          <a:latin typeface="+mn-lt"/>
                        </a:rPr>
                        <a:t> 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 10,000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 1,20,000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4690964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BAJAJ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OIL , 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  10,000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 dirty="0" smtClean="0">
                          <a:solidFill>
                            <a:schemeClr val="bg1"/>
                          </a:solidFill>
                          <a:latin typeface="+mn-lt"/>
                        </a:rPr>
                        <a:t>               1,20,000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72044516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4398C1C-6656-4A73-A680-62A81CDC2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425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5 STEPS TO DEVELOP MARKETING STRATEGIES</a:t>
            </a:r>
            <a:endParaRPr lang="en-IN" dirty="0"/>
          </a:p>
        </p:txBody>
      </p:sp>
      <p:pic>
        <p:nvPicPr>
          <p:cNvPr id="16" name="Picture Placeholder 15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2" b="1802"/>
          <a:stretch>
            <a:fillRect/>
          </a:stretch>
        </p:blipFill>
        <p:spPr>
          <a:xfrm>
            <a:off x="3055938" y="1806575"/>
            <a:ext cx="1600200" cy="1549400"/>
          </a:xfrm>
        </p:spPr>
      </p:pic>
      <p:pic>
        <p:nvPicPr>
          <p:cNvPr id="14" name="Picture Placeholder 13"/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1" r="21851"/>
          <a:stretch>
            <a:fillRect/>
          </a:stretch>
        </p:blipFill>
        <p:spPr>
          <a:xfrm>
            <a:off x="5207930" y="1807286"/>
            <a:ext cx="1776140" cy="1548936"/>
          </a:xfrm>
        </p:spPr>
      </p:pic>
      <p:pic>
        <p:nvPicPr>
          <p:cNvPr id="19" name="Picture Placeholder 18"/>
          <p:cNvPicPr>
            <a:picLocks noGrp="1" noChangeAspect="1"/>
          </p:cNvPicPr>
          <p:nvPr>
            <p:ph type="pic" sz="quarter" idx="16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27" r="20827"/>
          <a:stretch>
            <a:fillRect/>
          </a:stretch>
        </p:blipFill>
        <p:spPr>
          <a:xfrm>
            <a:off x="7710488" y="1806575"/>
            <a:ext cx="1692275" cy="1549400"/>
          </a:xfrm>
        </p:spPr>
      </p:pic>
      <p:pic>
        <p:nvPicPr>
          <p:cNvPr id="20" name="Picture Placeholder 19"/>
          <p:cNvPicPr>
            <a:picLocks noGrp="1" noChangeAspect="1"/>
          </p:cNvPicPr>
          <p:nvPr>
            <p:ph type="pic" sz="quarter" idx="17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89" r="19189"/>
          <a:stretch>
            <a:fillRect/>
          </a:stretch>
        </p:blipFill>
        <p:spPr>
          <a:xfrm>
            <a:off x="9953625" y="1806575"/>
            <a:ext cx="1704975" cy="1549400"/>
          </a:xfrm>
        </p:spPr>
      </p:pic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IN" dirty="0" smtClean="0"/>
              <a:t>Start researching customers , leads and prospects</a:t>
            </a:r>
            <a:endParaRPr lang="en-IN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IN" dirty="0" smtClean="0"/>
              <a:t>Determine a social media Strategy </a:t>
            </a:r>
            <a:r>
              <a:rPr lang="en-IN" dirty="0"/>
              <a:t>to drive traffic.</a:t>
            </a:r>
          </a:p>
          <a:p>
            <a:endParaRPr lang="en-IN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IN" dirty="0" smtClean="0"/>
              <a:t>Map your content marketing strategy to your audience</a:t>
            </a:r>
            <a:endParaRPr lang="en-IN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IN" dirty="0" smtClean="0"/>
              <a:t>List the benefits your product or services deliver</a:t>
            </a:r>
            <a:endParaRPr lang="en-IN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IN" dirty="0" smtClean="0"/>
              <a:t>Clearly identify your ideal customers problem’s</a:t>
            </a:r>
            <a:endParaRPr lang="en-IN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14</a:t>
            </a:fld>
            <a:endParaRPr lang="en-US" noProof="0" dirty="0"/>
          </a:p>
        </p:txBody>
      </p:sp>
      <p:pic>
        <p:nvPicPr>
          <p:cNvPr id="18" name="Picture Placeholder 17"/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19418"/>
          <a:stretch>
            <a:fillRect/>
          </a:stretch>
        </p:blipFill>
        <p:spPr>
          <a:xfrm>
            <a:off x="719138" y="1806575"/>
            <a:ext cx="1692275" cy="1549400"/>
          </a:xfrm>
        </p:spPr>
      </p:pic>
    </p:spTree>
    <p:extLst>
      <p:ext uri="{BB962C8B-B14F-4D97-AF65-F5344CB8AC3E}">
        <p14:creationId xmlns:p14="http://schemas.microsoft.com/office/powerpoint/2010/main" val="11584461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7718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2</a:t>
            </a:fld>
            <a:endParaRPr lang="en-US" noProof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825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3</a:t>
            </a:fld>
            <a:endParaRPr lang="en-US" noProof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8278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4</a:t>
            </a:fld>
            <a:endParaRPr lang="en-US" noProof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09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5</a:t>
            </a:fld>
            <a:endParaRPr lang="en-US" noProof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468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6</a:t>
            </a:fld>
            <a:endParaRPr lang="en-US" noProof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876999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xmlns="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7799" y="1968285"/>
            <a:ext cx="9359901" cy="4093243"/>
          </a:xfrm>
        </p:spPr>
        <p:txBody>
          <a:bodyPr/>
          <a:lstStyle/>
          <a:p>
            <a:pPr lvl="1"/>
            <a:r>
              <a:rPr lang="en-US" sz="2400" dirty="0" smtClean="0"/>
              <a:t>Store </a:t>
            </a:r>
            <a:r>
              <a:rPr lang="en-US" sz="2400" dirty="0"/>
              <a:t>is where retailers system &amp; procedures come in contact with customers.</a:t>
            </a:r>
          </a:p>
          <a:p>
            <a:pPr lvl="1"/>
            <a:r>
              <a:rPr lang="en-US" sz="2400" dirty="0" smtClean="0"/>
              <a:t> </a:t>
            </a:r>
            <a:r>
              <a:rPr lang="en-US" sz="2400" dirty="0"/>
              <a:t>Operation management is managing of balance between  things:</a:t>
            </a:r>
          </a:p>
          <a:p>
            <a:pPr marL="457200" lvl="1" indent="0">
              <a:buNone/>
            </a:pPr>
            <a:r>
              <a:rPr lang="en-US" sz="2400" dirty="0" smtClean="0"/>
              <a:t>     • </a:t>
            </a:r>
            <a:r>
              <a:rPr lang="en-US" sz="2400" dirty="0"/>
              <a:t>Meeting customer needs</a:t>
            </a:r>
          </a:p>
          <a:p>
            <a:pPr marL="457200" lvl="1" indent="0">
              <a:buNone/>
            </a:pPr>
            <a:r>
              <a:rPr lang="en-US" sz="2400" dirty="0" smtClean="0"/>
              <a:t>    • </a:t>
            </a:r>
            <a:r>
              <a:rPr lang="en-US" sz="2400" dirty="0"/>
              <a:t>Managing resources</a:t>
            </a:r>
          </a:p>
          <a:p>
            <a:pPr lvl="1"/>
            <a:r>
              <a:rPr lang="en-US" sz="2400" dirty="0" smtClean="0"/>
              <a:t> </a:t>
            </a:r>
            <a:r>
              <a:rPr lang="en-US" sz="2400" dirty="0"/>
              <a:t>Store operations management is all about demand &amp; supply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BD179B88-D43C-4A31-9A52-3498E94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2104" y="330200"/>
            <a:ext cx="7781544" cy="859055"/>
          </a:xfrm>
        </p:spPr>
        <p:txBody>
          <a:bodyPr/>
          <a:lstStyle/>
          <a:p>
            <a:r>
              <a:rPr lang="en-US" dirty="0"/>
              <a:t>STORE MANAGEMENT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CDDBE65-9AB1-4989-AF86-726591A6A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3550" y="1468437"/>
            <a:ext cx="10255250" cy="50292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Store </a:t>
            </a:r>
            <a:r>
              <a:rPr lang="en-US" sz="2800" dirty="0"/>
              <a:t>Operations Management</a:t>
            </a:r>
          </a:p>
          <a:p>
            <a:r>
              <a:rPr lang="en-US" sz="2800" dirty="0"/>
              <a:t>Store Design : Interior &amp; Exterior</a:t>
            </a:r>
          </a:p>
          <a:p>
            <a:r>
              <a:rPr lang="en-US" sz="2800" dirty="0"/>
              <a:t>Customer services</a:t>
            </a:r>
          </a:p>
          <a:p>
            <a:r>
              <a:rPr lang="en-US" sz="2800" dirty="0"/>
              <a:t>Store Profitability</a:t>
            </a:r>
          </a:p>
          <a:p>
            <a:r>
              <a:rPr lang="en-US" sz="2800" dirty="0"/>
              <a:t>Retail </a:t>
            </a:r>
            <a:r>
              <a:rPr lang="en-US" sz="2800" dirty="0" smtClean="0"/>
              <a:t>Display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8B065C75-272B-4BB5-BA23-D80E8654D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6725" y="1189255"/>
            <a:ext cx="3417943" cy="410985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756725" y="5299111"/>
            <a:ext cx="3417943" cy="79606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MAA COSMATIC STORE</a:t>
            </a:r>
          </a:p>
          <a:p>
            <a:pPr algn="ctr"/>
            <a:r>
              <a:rPr lang="en-IN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Mr. VIKRAM PATKAR</a:t>
            </a:r>
          </a:p>
          <a:p>
            <a:pPr algn="ctr"/>
            <a:r>
              <a:rPr lang="en-IN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OWNER</a:t>
            </a: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8287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050" y="304801"/>
            <a:ext cx="10979150" cy="1270000"/>
          </a:xfrm>
        </p:spPr>
        <p:txBody>
          <a:bodyPr>
            <a:normAutofit fontScale="90000"/>
          </a:bodyPr>
          <a:lstStyle/>
          <a:p>
            <a:r>
              <a:rPr lang="en-IN" dirty="0"/>
              <a:t>FUNCTIONS OF STORE MANAGEMENT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3050" y="2006600"/>
            <a:ext cx="10039350" cy="4470400"/>
          </a:xfrm>
        </p:spPr>
        <p:txBody>
          <a:bodyPr>
            <a:normAutofit/>
          </a:bodyPr>
          <a:lstStyle/>
          <a:p>
            <a:r>
              <a:rPr lang="en-US" sz="2800" dirty="0"/>
              <a:t>1. To receive raw materials </a:t>
            </a:r>
          </a:p>
          <a:p>
            <a:r>
              <a:rPr lang="en-US" sz="2800" dirty="0"/>
              <a:t>2. To provide proper storage and preservation</a:t>
            </a:r>
          </a:p>
          <a:p>
            <a:r>
              <a:rPr lang="en-US" sz="2800" dirty="0"/>
              <a:t>3. To meet the demand of the consuming </a:t>
            </a:r>
            <a:r>
              <a:rPr lang="en-US" sz="2800" dirty="0" smtClean="0"/>
              <a:t>departments</a:t>
            </a:r>
            <a:endParaRPr lang="en-US" sz="2800" dirty="0"/>
          </a:p>
          <a:p>
            <a:r>
              <a:rPr lang="en-US" sz="2800" dirty="0"/>
              <a:t>4</a:t>
            </a:r>
            <a:r>
              <a:rPr lang="en-US" sz="2800" dirty="0" smtClean="0"/>
              <a:t>. </a:t>
            </a:r>
            <a:r>
              <a:rPr lang="en-US" sz="2800" dirty="0"/>
              <a:t>stock </a:t>
            </a:r>
            <a:r>
              <a:rPr lang="en-US" sz="2800" dirty="0" smtClean="0"/>
              <a:t>accumulation</a:t>
            </a:r>
            <a:endParaRPr lang="en-US" sz="2800" dirty="0"/>
          </a:p>
          <a:p>
            <a:endParaRPr lang="en-IN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36666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757914-1161-4661-9696-421FD6935CDD}">
  <ds:schemaRefs>
    <ds:schemaRef ds:uri="http://schemas.openxmlformats.org/package/2006/metadata/core-properties"/>
    <ds:schemaRef ds:uri="http://www.w3.org/XML/1998/namespace"/>
    <ds:schemaRef ds:uri="http://purl.org/dc/terms/"/>
    <ds:schemaRef ds:uri="16c05727-aa75-4e4a-9b5f-8a80a1165891"/>
    <ds:schemaRef ds:uri="71af3243-3dd4-4a8d-8c0d-dd76da1f02a5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0</TotalTime>
  <Words>379</Words>
  <Application>Microsoft Office PowerPoint</Application>
  <PresentationFormat>Widescreen</PresentationFormat>
  <Paragraphs>104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Algerian</vt:lpstr>
      <vt:lpstr>Arial</vt:lpstr>
      <vt:lpstr>Calibri</vt:lpstr>
      <vt:lpstr>Tahoma</vt:lpstr>
      <vt:lpstr>Trade Gothic LT Pro</vt:lpstr>
      <vt:lpstr>Trebuchet MS</vt:lpstr>
      <vt:lpstr>Office Theme</vt:lpstr>
      <vt:lpstr>           SACRED HEART DEGREE COLLEGE             SITAPUR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INTRODUCTION</vt:lpstr>
      <vt:lpstr>STORE MANAGEMENT</vt:lpstr>
      <vt:lpstr>FUNCTIONS OF STORE MANAGEMENT </vt:lpstr>
      <vt:lpstr>PROCEDURE IN STORE MANAGEMENT </vt:lpstr>
      <vt:lpstr>ELEMENTS OF INTERIOR &amp; EXTERIOR DESIGN</vt:lpstr>
      <vt:lpstr>Process of Store Operation   Defined as principles, processes and procedure of operating a store. </vt:lpstr>
      <vt:lpstr>SOME PRODUCTS STORE INCOME CHART</vt:lpstr>
      <vt:lpstr>5 STEPS TO DEVELOP MARKETING STRATEGIES</vt:lpstr>
      <vt:lpstr>Thank You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2019-07-21T11:12:54Z</dcterms:created>
  <dcterms:modified xsi:type="dcterms:W3CDTF">2019-08-06T18:18:09Z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